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294" r:id="rId2"/>
    <p:sldId id="295" r:id="rId3"/>
    <p:sldId id="289" r:id="rId4"/>
    <p:sldId id="302" r:id="rId5"/>
    <p:sldId id="293" r:id="rId6"/>
    <p:sldId id="299" r:id="rId7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2023/8/10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2023/8/10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24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13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10" Type="http://schemas.openxmlformats.org/officeDocument/2006/relationships/image" Target="../media/image2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11" Type="http://schemas.openxmlformats.org/officeDocument/2006/relationships/image" Target="../media/image10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1.png"/><Relationship Id="rId9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June-2023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10-Aug-2023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25-Jul,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BFX-UA300] June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Pass (Waived</a:t>
            </a:r>
            <a:r>
              <a:rPr lang="en-US" dirty="0" smtClean="0"/>
              <a:t>)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 </a:t>
            </a:r>
            <a:r>
              <a:rPr lang="en-US" dirty="0"/>
              <a:t>Critical</a:t>
            </a:r>
          </a:p>
          <a:p>
            <a:r>
              <a:rPr lang="en-US" dirty="0" smtClean="0"/>
              <a:t>1. No </a:t>
            </a:r>
            <a:r>
              <a:rPr lang="en-US" dirty="0"/>
              <a:t>sound output * </a:t>
            </a:r>
            <a:r>
              <a:rPr lang="en-US" dirty="0" smtClean="0"/>
              <a:t>1pcs</a:t>
            </a:r>
          </a:p>
          <a:p>
            <a:endParaRPr lang="en-US" dirty="0"/>
          </a:p>
          <a:p>
            <a:r>
              <a:rPr lang="en-US" dirty="0"/>
              <a:t>• Major</a:t>
            </a:r>
          </a:p>
          <a:p>
            <a:r>
              <a:rPr lang="en-US" dirty="0" smtClean="0"/>
              <a:t>1.NTF </a:t>
            </a:r>
            <a:r>
              <a:rPr lang="en-US" dirty="0"/>
              <a:t>issues related Button * 2pcs</a:t>
            </a:r>
          </a:p>
          <a:p>
            <a:r>
              <a:rPr lang="en-US" dirty="0" smtClean="0"/>
              <a:t>2. Poor </a:t>
            </a:r>
            <a:r>
              <a:rPr lang="en-US" dirty="0"/>
              <a:t>paint finish * 5pcs</a:t>
            </a:r>
          </a:p>
          <a:p>
            <a:endParaRPr lang="en-US" dirty="0" smtClean="0"/>
          </a:p>
          <a:p>
            <a:r>
              <a:rPr lang="en-US" dirty="0" smtClean="0"/>
              <a:t>End </a:t>
            </a:r>
            <a:r>
              <a:rPr lang="en-US" dirty="0"/>
              <a:t>user defect</a:t>
            </a:r>
          </a:p>
          <a:p>
            <a:r>
              <a:rPr lang="en-US" dirty="0"/>
              <a:t>• Major</a:t>
            </a:r>
          </a:p>
          <a:p>
            <a:r>
              <a:rPr lang="en-US" dirty="0" smtClean="0"/>
              <a:t>1. BTV </a:t>
            </a:r>
            <a:r>
              <a:rPr lang="en-US" dirty="0"/>
              <a:t>logo plate missing * 1pcs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964303"/>
              </p:ext>
            </p:extLst>
          </p:nvPr>
        </p:nvGraphicFramePr>
        <p:xfrm>
          <a:off x="117987" y="550607"/>
          <a:ext cx="8920909" cy="4177257"/>
        </p:xfrm>
        <a:graphic>
          <a:graphicData uri="http://schemas.openxmlformats.org/drawingml/2006/table">
            <a:tbl>
              <a:tblPr/>
              <a:tblGrid>
                <a:gridCol w="186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7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055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885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No sound output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0.31%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2149695001202303008052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pass normally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 startAt="2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Focus FT2 &amp; FT3 station (</a:t>
                      </a:r>
                      <a:r>
                        <a:rPr lang="en-US" sz="10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Funtion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test coverage):</a:t>
                      </a:r>
                      <a:endParaRPr lang="en-US" sz="1000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RCU and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soundbar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OK normal, Result: </a:t>
                      </a:r>
                      <a:r>
                        <a:rPr lang="en-US" sz="10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PASS</a:t>
                      </a:r>
                      <a:endParaRPr lang="en-US" sz="1000" b="1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Visual inspection and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Xray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normal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impedance FFC cable OK 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Swap FFC cable and retest FATP and function OK normal. (Run-in 10hours)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Suspect FFC connection is not good, PE keep monitoring on FATP for this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sound output * 1pcs</a:t>
            </a:r>
          </a:p>
        </p:txBody>
      </p:sp>
      <p:sp>
        <p:nvSpPr>
          <p:cNvPr id="8" name="Oval 7"/>
          <p:cNvSpPr/>
          <p:nvPr/>
        </p:nvSpPr>
        <p:spPr>
          <a:xfrm>
            <a:off x="8532222" y="2520937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89" y="2478143"/>
            <a:ext cx="1287352" cy="21145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4555" y="1787288"/>
            <a:ext cx="1560759" cy="13817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2268800" y="1787288"/>
            <a:ext cx="1531146" cy="1381710"/>
            <a:chOff x="2106555" y="1981600"/>
            <a:chExt cx="2076645" cy="161641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6555" y="3489857"/>
              <a:ext cx="2076645" cy="10815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06555" y="1981600"/>
              <a:ext cx="2076645" cy="150825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2542196" y="3185869"/>
            <a:ext cx="9472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FT2 station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5589" y="3185869"/>
            <a:ext cx="9472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FT3 station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879733" y="1601083"/>
            <a:ext cx="368060" cy="2162438"/>
          </a:xfrm>
          <a:prstGeom prst="rect">
            <a:avLst/>
          </a:prstGeom>
        </p:spPr>
      </p:pic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33273"/>
              </p:ext>
            </p:extLst>
          </p:nvPr>
        </p:nvGraphicFramePr>
        <p:xfrm>
          <a:off x="2690726" y="3873124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Document" showAsIcon="1" r:id="rId9" imgW="914400" imgH="792360" progId="Word.Document.8">
                  <p:embed/>
                </p:oleObj>
              </mc:Choice>
              <mc:Fallback>
                <p:oleObj name="Document" showAsIcon="1" r:id="rId9" imgW="914400" imgH="792360" progId="Word.Document.8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90726" y="3873124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810604"/>
              </p:ext>
            </p:extLst>
          </p:nvPr>
        </p:nvGraphicFramePr>
        <p:xfrm>
          <a:off x="4174555" y="3919997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Document" showAsIcon="1" r:id="rId11" imgW="914400" imgH="792360" progId="Word.Document.8">
                  <p:embed/>
                </p:oleObj>
              </mc:Choice>
              <mc:Fallback>
                <p:oleObj name="Document" showAsIcon="1" r:id="rId11" imgW="914400" imgH="792360" progId="Word.Document.8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74555" y="3919997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476776"/>
              </p:ext>
            </p:extLst>
          </p:nvPr>
        </p:nvGraphicFramePr>
        <p:xfrm>
          <a:off x="72735" y="587150"/>
          <a:ext cx="8966161" cy="4556350"/>
        </p:xfrm>
        <a:graphic>
          <a:graphicData uri="http://schemas.openxmlformats.org/drawingml/2006/table">
            <a:tbl>
              <a:tblPr/>
              <a:tblGrid>
                <a:gridCol w="2165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4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102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94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612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022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NTF issues related Button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: 2/315pcs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0.63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2149695001202303008040,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A8934AFF04C8</a:t>
                      </a:r>
                      <a:endParaRPr lang="en-US" sz="1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2149695001202303008046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A8934AFF04F1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pass normally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 startAt="2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Focus FT1 station (Function test coverage):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Button work normal , Result: </a:t>
                      </a:r>
                      <a:r>
                        <a:rPr lang="en-US" sz="10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Visual inspection FFC cable , x-ray find out abnormal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   Measure impedance FFC cable found out signal button Power ON, CH-,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open 9,35Kom.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3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Swap FFC cable and retest FATP and function  Power, CH-,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button not working.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=&gt; Root cause : Button FFC cable abnormal.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FT1 test station can cover 100% button function issue. 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( Button NG- Not work power button STB.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&amp; Button NG - when button BT is pressed, sound effect button is also pressed )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FFC cable with open signal, SQE send NG sample to vendor analysis on 11-Aug-2023. Waiting FA report from vendor.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SQE – 11-Aug-2023 sent NG FFC cable to Vendor. Waiting vendor analysis report.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NTF issues related Button * 2pcs</a:t>
            </a:r>
          </a:p>
        </p:txBody>
      </p:sp>
      <p:sp>
        <p:nvSpPr>
          <p:cNvPr id="14" name="Oval 13"/>
          <p:cNvSpPr/>
          <p:nvPr/>
        </p:nvSpPr>
        <p:spPr>
          <a:xfrm>
            <a:off x="8594067" y="2701508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96" y="3394841"/>
            <a:ext cx="947269" cy="1032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1333" y="3394842"/>
            <a:ext cx="799819" cy="103260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320940" y="1569792"/>
            <a:ext cx="2687758" cy="718088"/>
            <a:chOff x="1993650" y="2428462"/>
            <a:chExt cx="3283950" cy="162578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3650" y="2428462"/>
              <a:ext cx="3283950" cy="63684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93650" y="3060807"/>
              <a:ext cx="3283950" cy="99343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659384"/>
              </p:ext>
            </p:extLst>
          </p:nvPr>
        </p:nvGraphicFramePr>
        <p:xfrm>
          <a:off x="2244021" y="2833719"/>
          <a:ext cx="758590" cy="657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Document" showAsIcon="1" r:id="rId8" imgW="914400" imgH="792360" progId="Word.Document.12">
                  <p:embed/>
                </p:oleObj>
              </mc:Choice>
              <mc:Fallback>
                <p:oleObj name="Document" showAsIcon="1" r:id="rId8" imgW="914400" imgH="792360" progId="Word.Document.12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4021" y="2833719"/>
                        <a:ext cx="758590" cy="6571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774016"/>
              </p:ext>
            </p:extLst>
          </p:nvPr>
        </p:nvGraphicFramePr>
        <p:xfrm>
          <a:off x="3144536" y="2873096"/>
          <a:ext cx="731245" cy="633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Document" showAsIcon="1" r:id="rId10" imgW="914400" imgH="792360" progId="Word.Document.8">
                  <p:embed/>
                </p:oleObj>
              </mc:Choice>
              <mc:Fallback>
                <p:oleObj name="Document" showAsIcon="1" r:id="rId10" imgW="914400" imgH="792360" progId="Word.Document.8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44536" y="2873096"/>
                        <a:ext cx="731245" cy="633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4008774" y="2818693"/>
            <a:ext cx="1094082" cy="641103"/>
            <a:chOff x="6559687" y="2037740"/>
            <a:chExt cx="770337" cy="5756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559687" y="2037740"/>
              <a:ext cx="770337" cy="5756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ctangle 18"/>
            <p:cNvSpPr/>
            <p:nvPr/>
          </p:nvSpPr>
          <p:spPr>
            <a:xfrm>
              <a:off x="6876000" y="2145600"/>
              <a:ext cx="201600" cy="396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80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247923"/>
              </p:ext>
            </p:extLst>
          </p:nvPr>
        </p:nvGraphicFramePr>
        <p:xfrm>
          <a:off x="72736" y="587150"/>
          <a:ext cx="8997692" cy="4099150"/>
        </p:xfrm>
        <a:graphic>
          <a:graphicData uri="http://schemas.openxmlformats.org/drawingml/2006/table">
            <a:tbl>
              <a:tblPr/>
              <a:tblGrid>
                <a:gridCol w="1903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4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066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Poor paint finish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5/315pcs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1.58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2149695001202303009873, 2149695001202303005343,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2149695001202303005901, 2149695001202303005905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Occurrence Root cause : Incoming housing issue.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=&gt; Waiting vendor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Inkel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provide corrective action and 8D report.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Escape Root cause: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Fii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visual inspection SOP no defined reject this issue ( Pic 1 &amp; 2) . No quality alarm notification to OP to know reject.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Fii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check Visual inspection criteria ( Rev02) ALT provided, had define peeling issue  is PASS ( Pic 3 ). Make SOP no define reject peeling issue.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Update NG picture into SIP – IQC , hang Quality alarm on IQC area check and notice this case. If checked NG housing, will reject and return back the vendor.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Done. SQE-26-Jul-2023.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Update SIP visual inspection at OBA notification housing surface stain, clumps issue. Hang Quality alarm with big picture NG housing. Reject when checked NG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Done. PQE-26-Jul-2023.</a:t>
                      </a:r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Hold and inform to vendor housing surface stain, clumps issue, vendor sorting 100% before ship to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Fii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Done. ZYX vendor 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0000FF"/>
                        </a:solidFill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Poor paint finish * 5pcs</a:t>
            </a:r>
          </a:p>
        </p:txBody>
      </p:sp>
      <p:sp>
        <p:nvSpPr>
          <p:cNvPr id="21" name="Oval 20"/>
          <p:cNvSpPr/>
          <p:nvPr/>
        </p:nvSpPr>
        <p:spPr>
          <a:xfrm>
            <a:off x="8604376" y="24753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372776" y="3774791"/>
            <a:ext cx="825103" cy="911509"/>
            <a:chOff x="2992576" y="3516432"/>
            <a:chExt cx="825103" cy="100012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2576" y="3516432"/>
              <a:ext cx="825103" cy="100012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211080" y="3526942"/>
              <a:ext cx="5772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</a:rPr>
                <a:t>Pic.3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246238" y="3784529"/>
            <a:ext cx="985930" cy="892031"/>
            <a:chOff x="1513681" y="3516432"/>
            <a:chExt cx="985930" cy="10001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3681" y="3516432"/>
              <a:ext cx="985930" cy="100012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554893" y="3526942"/>
              <a:ext cx="5772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</a:rPr>
                <a:t>Pic.2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8066" y="3774790"/>
            <a:ext cx="1007367" cy="892031"/>
            <a:chOff x="245376" y="3516432"/>
            <a:chExt cx="1007367" cy="10001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5376" y="3516432"/>
              <a:ext cx="1007367" cy="100012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58310" y="4178003"/>
              <a:ext cx="5772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</a:rPr>
                <a:t>Pic.1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642612"/>
              </p:ext>
            </p:extLst>
          </p:nvPr>
        </p:nvGraphicFramePr>
        <p:xfrm>
          <a:off x="72736" y="587150"/>
          <a:ext cx="8997692" cy="4099150"/>
        </p:xfrm>
        <a:graphic>
          <a:graphicData uri="http://schemas.openxmlformats.org/drawingml/2006/table">
            <a:tbl>
              <a:tblPr/>
              <a:tblGrid>
                <a:gridCol w="1903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1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3421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  &amp; 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BTV logo plate missing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0.31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2149695001202303003555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assembly &amp; test function pass normally. No abnormal issue.</a:t>
                      </a: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Check from links to finished product the time each station no abnormal.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-&gt; No rework or repair data.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As customer image about BTV logo, maybe some one peeled it out of product. We check production data no abnormal issue.</a:t>
                      </a:r>
                    </a:p>
                    <a:p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Add Side Deco plate checking is a CTQ item in  SOP VI station.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Training all OP by Quality alert customer high light inspection issue with K18 product.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We keep monitoring on FATP for BTV logo missing issue.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pt-BR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BTV logo plate missing * 1pcs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583356" y="2569473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99" y="3013125"/>
            <a:ext cx="1457325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7891" y="1677954"/>
            <a:ext cx="2427473" cy="210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6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18377</TotalTime>
  <Words>771</Words>
  <Application>Microsoft Office PowerPoint</Application>
  <PresentationFormat>On-screen Show (16:9)</PresentationFormat>
  <Paragraphs>163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標楷體</vt:lpstr>
      <vt:lpstr>新細明體</vt:lpstr>
      <vt:lpstr>宋体</vt:lpstr>
      <vt:lpstr>Arial</vt:lpstr>
      <vt:lpstr>Calibri</vt:lpstr>
      <vt:lpstr>Times New Roman</vt:lpstr>
      <vt:lpstr>Wingdings</vt:lpstr>
      <vt:lpstr>2_Office 佈景主題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2045</cp:revision>
  <dcterms:created xsi:type="dcterms:W3CDTF">2018-11-16T05:26:15Z</dcterms:created>
  <dcterms:modified xsi:type="dcterms:W3CDTF">2023-08-10T09:32:39Z</dcterms:modified>
</cp:coreProperties>
</file>